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8" r:id="rId5"/>
    <p:sldId id="310" r:id="rId6"/>
    <p:sldId id="312" r:id="rId7"/>
    <p:sldId id="259" r:id="rId8"/>
    <p:sldId id="311" r:id="rId9"/>
    <p:sldId id="313" r:id="rId10"/>
    <p:sldId id="316" r:id="rId11"/>
    <p:sldId id="318" r:id="rId12"/>
    <p:sldId id="320" r:id="rId13"/>
    <p:sldId id="315" r:id="rId14"/>
    <p:sldId id="321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FF00"/>
    <a:srgbClr val="000644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e de Laat" userId="15de91df-583f-4d70-b778-ea26560819e4" providerId="ADAL" clId="{B14A0780-47E8-4C6E-83BF-8D9BFBCAF1CA}"/>
    <pc:docChg chg="custSel addSld delSld modSld">
      <pc:chgData name="Lotte de Laat" userId="15de91df-583f-4d70-b778-ea26560819e4" providerId="ADAL" clId="{B14A0780-47E8-4C6E-83BF-8D9BFBCAF1CA}" dt="2023-09-14T11:23:08.705" v="339" actId="47"/>
      <pc:docMkLst>
        <pc:docMk/>
      </pc:docMkLst>
      <pc:sldChg chg="del">
        <pc:chgData name="Lotte de Laat" userId="15de91df-583f-4d70-b778-ea26560819e4" providerId="ADAL" clId="{B14A0780-47E8-4C6E-83BF-8D9BFBCAF1CA}" dt="2023-09-14T11:23:02.773" v="325" actId="47"/>
        <pc:sldMkLst>
          <pc:docMk/>
          <pc:sldMk cId="337107193" sldId="262"/>
        </pc:sldMkLst>
      </pc:sldChg>
      <pc:sldChg chg="del">
        <pc:chgData name="Lotte de Laat" userId="15de91df-583f-4d70-b778-ea26560819e4" providerId="ADAL" clId="{B14A0780-47E8-4C6E-83BF-8D9BFBCAF1CA}" dt="2023-09-14T11:23:02.538" v="324" actId="47"/>
        <pc:sldMkLst>
          <pc:docMk/>
          <pc:sldMk cId="1683325100" sldId="263"/>
        </pc:sldMkLst>
      </pc:sldChg>
      <pc:sldChg chg="del">
        <pc:chgData name="Lotte de Laat" userId="15de91df-583f-4d70-b778-ea26560819e4" providerId="ADAL" clId="{B14A0780-47E8-4C6E-83BF-8D9BFBCAF1CA}" dt="2023-09-14T11:23:02.475" v="323" actId="47"/>
        <pc:sldMkLst>
          <pc:docMk/>
          <pc:sldMk cId="1047089332" sldId="266"/>
        </pc:sldMkLst>
      </pc:sldChg>
      <pc:sldChg chg="del mod modShow">
        <pc:chgData name="Lotte de Laat" userId="15de91df-583f-4d70-b778-ea26560819e4" providerId="ADAL" clId="{B14A0780-47E8-4C6E-83BF-8D9BFBCAF1CA}" dt="2023-09-14T11:23:00.685" v="316" actId="47"/>
        <pc:sldMkLst>
          <pc:docMk/>
          <pc:sldMk cId="3435127595" sldId="267"/>
        </pc:sldMkLst>
      </pc:sldChg>
      <pc:sldChg chg="del">
        <pc:chgData name="Lotte de Laat" userId="15de91df-583f-4d70-b778-ea26560819e4" providerId="ADAL" clId="{B14A0780-47E8-4C6E-83BF-8D9BFBCAF1CA}" dt="2023-09-14T11:23:02.177" v="322" actId="47"/>
        <pc:sldMkLst>
          <pc:docMk/>
          <pc:sldMk cId="619853380" sldId="268"/>
        </pc:sldMkLst>
      </pc:sldChg>
      <pc:sldChg chg="del">
        <pc:chgData name="Lotte de Laat" userId="15de91df-583f-4d70-b778-ea26560819e4" providerId="ADAL" clId="{B14A0780-47E8-4C6E-83BF-8D9BFBCAF1CA}" dt="2023-09-14T11:23:01.706" v="321" actId="47"/>
        <pc:sldMkLst>
          <pc:docMk/>
          <pc:sldMk cId="424659779" sldId="269"/>
        </pc:sldMkLst>
      </pc:sldChg>
      <pc:sldChg chg="del">
        <pc:chgData name="Lotte de Laat" userId="15de91df-583f-4d70-b778-ea26560819e4" providerId="ADAL" clId="{B14A0780-47E8-4C6E-83BF-8D9BFBCAF1CA}" dt="2023-09-14T11:23:01.533" v="320" actId="47"/>
        <pc:sldMkLst>
          <pc:docMk/>
          <pc:sldMk cId="3727459064" sldId="270"/>
        </pc:sldMkLst>
      </pc:sldChg>
      <pc:sldChg chg="del">
        <pc:chgData name="Lotte de Laat" userId="15de91df-583f-4d70-b778-ea26560819e4" providerId="ADAL" clId="{B14A0780-47E8-4C6E-83BF-8D9BFBCAF1CA}" dt="2023-09-14T11:23:01.423" v="319" actId="47"/>
        <pc:sldMkLst>
          <pc:docMk/>
          <pc:sldMk cId="1706150540" sldId="271"/>
        </pc:sldMkLst>
      </pc:sldChg>
      <pc:sldChg chg="del">
        <pc:chgData name="Lotte de Laat" userId="15de91df-583f-4d70-b778-ea26560819e4" providerId="ADAL" clId="{B14A0780-47E8-4C6E-83BF-8D9BFBCAF1CA}" dt="2023-09-14T11:23:01.266" v="318" actId="47"/>
        <pc:sldMkLst>
          <pc:docMk/>
          <pc:sldMk cId="555576046" sldId="272"/>
        </pc:sldMkLst>
      </pc:sldChg>
      <pc:sldChg chg="del">
        <pc:chgData name="Lotte de Laat" userId="15de91df-583f-4d70-b778-ea26560819e4" providerId="ADAL" clId="{B14A0780-47E8-4C6E-83BF-8D9BFBCAF1CA}" dt="2023-09-14T11:23:02.823" v="326" actId="47"/>
        <pc:sldMkLst>
          <pc:docMk/>
          <pc:sldMk cId="1559663192" sldId="273"/>
        </pc:sldMkLst>
      </pc:sldChg>
      <pc:sldChg chg="del">
        <pc:chgData name="Lotte de Laat" userId="15de91df-583f-4d70-b778-ea26560819e4" providerId="ADAL" clId="{B14A0780-47E8-4C6E-83BF-8D9BFBCAF1CA}" dt="2023-09-14T11:23:03.339" v="327" actId="47"/>
        <pc:sldMkLst>
          <pc:docMk/>
          <pc:sldMk cId="2715395542" sldId="280"/>
        </pc:sldMkLst>
      </pc:sldChg>
      <pc:sldChg chg="del">
        <pc:chgData name="Lotte de Laat" userId="15de91df-583f-4d70-b778-ea26560819e4" providerId="ADAL" clId="{B14A0780-47E8-4C6E-83BF-8D9BFBCAF1CA}" dt="2023-09-14T11:23:03.701" v="328" actId="47"/>
        <pc:sldMkLst>
          <pc:docMk/>
          <pc:sldMk cId="2819746063" sldId="281"/>
        </pc:sldMkLst>
      </pc:sldChg>
      <pc:sldChg chg="del">
        <pc:chgData name="Lotte de Laat" userId="15de91df-583f-4d70-b778-ea26560819e4" providerId="ADAL" clId="{B14A0780-47E8-4C6E-83BF-8D9BFBCAF1CA}" dt="2023-09-14T11:23:04.518" v="330" actId="47"/>
        <pc:sldMkLst>
          <pc:docMk/>
          <pc:sldMk cId="1730102803" sldId="282"/>
        </pc:sldMkLst>
      </pc:sldChg>
      <pc:sldChg chg="del">
        <pc:chgData name="Lotte de Laat" userId="15de91df-583f-4d70-b778-ea26560819e4" providerId="ADAL" clId="{B14A0780-47E8-4C6E-83BF-8D9BFBCAF1CA}" dt="2023-09-14T11:23:04.094" v="329" actId="47"/>
        <pc:sldMkLst>
          <pc:docMk/>
          <pc:sldMk cId="287116416" sldId="284"/>
        </pc:sldMkLst>
      </pc:sldChg>
      <pc:sldChg chg="del">
        <pc:chgData name="Lotte de Laat" userId="15de91df-583f-4d70-b778-ea26560819e4" providerId="ADAL" clId="{B14A0780-47E8-4C6E-83BF-8D9BFBCAF1CA}" dt="2023-09-14T11:23:04.911" v="331" actId="47"/>
        <pc:sldMkLst>
          <pc:docMk/>
          <pc:sldMk cId="921016232" sldId="285"/>
        </pc:sldMkLst>
      </pc:sldChg>
      <pc:sldChg chg="del">
        <pc:chgData name="Lotte de Laat" userId="15de91df-583f-4d70-b778-ea26560819e4" providerId="ADAL" clId="{B14A0780-47E8-4C6E-83BF-8D9BFBCAF1CA}" dt="2023-09-14T11:23:05.398" v="332" actId="47"/>
        <pc:sldMkLst>
          <pc:docMk/>
          <pc:sldMk cId="1039243189" sldId="289"/>
        </pc:sldMkLst>
      </pc:sldChg>
      <pc:sldChg chg="del">
        <pc:chgData name="Lotte de Laat" userId="15de91df-583f-4d70-b778-ea26560819e4" providerId="ADAL" clId="{B14A0780-47E8-4C6E-83BF-8D9BFBCAF1CA}" dt="2023-09-14T11:23:05.603" v="333" actId="47"/>
        <pc:sldMkLst>
          <pc:docMk/>
          <pc:sldMk cId="3259028342" sldId="299"/>
        </pc:sldMkLst>
      </pc:sldChg>
      <pc:sldChg chg="del">
        <pc:chgData name="Lotte de Laat" userId="15de91df-583f-4d70-b778-ea26560819e4" providerId="ADAL" clId="{B14A0780-47E8-4C6E-83BF-8D9BFBCAF1CA}" dt="2023-09-14T11:23:06.137" v="334" actId="47"/>
        <pc:sldMkLst>
          <pc:docMk/>
          <pc:sldMk cId="3723546295" sldId="300"/>
        </pc:sldMkLst>
      </pc:sldChg>
      <pc:sldChg chg="del">
        <pc:chgData name="Lotte de Laat" userId="15de91df-583f-4d70-b778-ea26560819e4" providerId="ADAL" clId="{B14A0780-47E8-4C6E-83BF-8D9BFBCAF1CA}" dt="2023-09-14T11:23:06.451" v="335" actId="47"/>
        <pc:sldMkLst>
          <pc:docMk/>
          <pc:sldMk cId="890976247" sldId="301"/>
        </pc:sldMkLst>
      </pc:sldChg>
      <pc:sldChg chg="del">
        <pc:chgData name="Lotte de Laat" userId="15de91df-583f-4d70-b778-ea26560819e4" providerId="ADAL" clId="{B14A0780-47E8-4C6E-83BF-8D9BFBCAF1CA}" dt="2023-09-14T11:23:06.955" v="336" actId="47"/>
        <pc:sldMkLst>
          <pc:docMk/>
          <pc:sldMk cId="2236659337" sldId="302"/>
        </pc:sldMkLst>
      </pc:sldChg>
      <pc:sldChg chg="del">
        <pc:chgData name="Lotte de Laat" userId="15de91df-583f-4d70-b778-ea26560819e4" providerId="ADAL" clId="{B14A0780-47E8-4C6E-83BF-8D9BFBCAF1CA}" dt="2023-09-14T11:23:07.837" v="338" actId="47"/>
        <pc:sldMkLst>
          <pc:docMk/>
          <pc:sldMk cId="741552237" sldId="303"/>
        </pc:sldMkLst>
      </pc:sldChg>
      <pc:sldChg chg="del">
        <pc:chgData name="Lotte de Laat" userId="15de91df-583f-4d70-b778-ea26560819e4" providerId="ADAL" clId="{B14A0780-47E8-4C6E-83BF-8D9BFBCAF1CA}" dt="2023-09-14T11:23:08.705" v="339" actId="47"/>
        <pc:sldMkLst>
          <pc:docMk/>
          <pc:sldMk cId="1018443471" sldId="305"/>
        </pc:sldMkLst>
      </pc:sldChg>
      <pc:sldChg chg="del">
        <pc:chgData name="Lotte de Laat" userId="15de91df-583f-4d70-b778-ea26560819e4" providerId="ADAL" clId="{B14A0780-47E8-4C6E-83BF-8D9BFBCAF1CA}" dt="2023-09-14T11:23:07.396" v="337" actId="47"/>
        <pc:sldMkLst>
          <pc:docMk/>
          <pc:sldMk cId="2464103217" sldId="306"/>
        </pc:sldMkLst>
      </pc:sldChg>
      <pc:sldChg chg="del">
        <pc:chgData name="Lotte de Laat" userId="15de91df-583f-4d70-b778-ea26560819e4" providerId="ADAL" clId="{B14A0780-47E8-4C6E-83BF-8D9BFBCAF1CA}" dt="2023-09-14T11:23:01.061" v="317" actId="47"/>
        <pc:sldMkLst>
          <pc:docMk/>
          <pc:sldMk cId="3606840098" sldId="314"/>
        </pc:sldMkLst>
      </pc:sldChg>
      <pc:sldChg chg="modSp new mod">
        <pc:chgData name="Lotte de Laat" userId="15de91df-583f-4d70-b778-ea26560819e4" providerId="ADAL" clId="{B14A0780-47E8-4C6E-83BF-8D9BFBCAF1CA}" dt="2023-09-13T10:08:46.308" v="314" actId="20577"/>
        <pc:sldMkLst>
          <pc:docMk/>
          <pc:sldMk cId="1456894729" sldId="321"/>
        </pc:sldMkLst>
        <pc:spChg chg="mod">
          <ac:chgData name="Lotte de Laat" userId="15de91df-583f-4d70-b778-ea26560819e4" providerId="ADAL" clId="{B14A0780-47E8-4C6E-83BF-8D9BFBCAF1CA}" dt="2023-09-13T10:07:55.256" v="60" actId="207"/>
          <ac:spMkLst>
            <pc:docMk/>
            <pc:sldMk cId="1456894729" sldId="321"/>
            <ac:spMk id="2" creationId="{D662DF49-0EC1-2332-A0ED-22105729770C}"/>
          </ac:spMkLst>
        </pc:spChg>
        <pc:spChg chg="mod">
          <ac:chgData name="Lotte de Laat" userId="15de91df-583f-4d70-b778-ea26560819e4" providerId="ADAL" clId="{B14A0780-47E8-4C6E-83BF-8D9BFBCAF1CA}" dt="2023-09-13T10:08:46.308" v="314" actId="20577"/>
          <ac:spMkLst>
            <pc:docMk/>
            <pc:sldMk cId="1456894729" sldId="321"/>
            <ac:spMk id="3" creationId="{92E0C89C-3055-C4D5-3177-66A6CA413E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85D87-D5A5-4B3D-9F90-58C52EC023B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813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13-9-2023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146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BA130E-539E-8240-A755-E999B8627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0370-ABCA-AF46-8CD0-ED8D6FFA8DE2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95CAE79-D341-9E47-B163-1FABE08F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9DC834A-BAA7-0A4E-9AED-785E39F9B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71279-280C-D149-B23F-ABD0E09C6A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73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13-9-2023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6858" y="214875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7030A0"/>
                </a:solidFill>
              </a:rPr>
              <a:t>De leefbare stad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46150" y="1842827"/>
            <a:ext cx="6400800" cy="175260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Les 1 Vrije tijd, recreatie en Leisure in de stad:</a:t>
            </a:r>
          </a:p>
          <a:p>
            <a:r>
              <a:rPr lang="nl-NL" dirty="0"/>
              <a:t>Inzicht in het gebied 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1493BC-9726-44FF-AA15-AC143F218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34" y="3070910"/>
            <a:ext cx="4127089" cy="35782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A22DA03-A202-4674-AF0B-7CA26E3AC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323" y="3070911"/>
            <a:ext cx="4918079" cy="35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C8BE5-2B5C-7147-229F-B6737F336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</a:rPr>
              <a:t>Opbrengsten van vanochtend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A72D02-D922-3314-499C-C9BCC34C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491" y="1058390"/>
            <a:ext cx="8846773" cy="4929411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b="1" dirty="0"/>
              <a:t>Opdracht: </a:t>
            </a:r>
          </a:p>
          <a:p>
            <a:r>
              <a:rPr lang="nl-NL" dirty="0"/>
              <a:t>Wat zijn succesvolle voorbeelden van parken/gebieden die door de jaren heen zijn ‘opgeknapt’? Ga op onderzoek uit, ook in het buitenland! </a:t>
            </a:r>
          </a:p>
          <a:p>
            <a:r>
              <a:rPr lang="nl-NL" dirty="0"/>
              <a:t>Breng het als groep in kaart (concrete voorbeelden en de voor en nadelen) </a:t>
            </a:r>
          </a:p>
        </p:txBody>
      </p:sp>
    </p:spTree>
    <p:extLst>
      <p:ext uri="{BB962C8B-B14F-4D97-AF65-F5344CB8AC3E}">
        <p14:creationId xmlns:p14="http://schemas.microsoft.com/office/powerpoint/2010/main" val="347697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2DF49-0EC1-2332-A0ED-22105729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</a:rPr>
              <a:t>Stof tot nadenken!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E0C89C-3055-C4D5-3177-66A6CA413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616" y="1154642"/>
            <a:ext cx="8846773" cy="4929411"/>
          </a:xfrm>
        </p:spPr>
        <p:txBody>
          <a:bodyPr/>
          <a:lstStyle/>
          <a:p>
            <a:r>
              <a:rPr lang="nl-NL" dirty="0"/>
              <a:t>Wat heb je nodig om verder te kunnen?</a:t>
            </a:r>
          </a:p>
          <a:p>
            <a:r>
              <a:rPr lang="nl-NL" dirty="0"/>
              <a:t>Verken het gebied; wat is er allemaal mogelijk?</a:t>
            </a:r>
          </a:p>
          <a:p>
            <a:r>
              <a:rPr lang="nl-NL" dirty="0"/>
              <a:t>Heb je voldoende info?</a:t>
            </a:r>
          </a:p>
          <a:p>
            <a:r>
              <a:rPr lang="nl-NL" dirty="0"/>
              <a:t>Werk aan je LA, stel vragen!</a:t>
            </a:r>
          </a:p>
          <a:p>
            <a:endParaRPr lang="nl-NL" dirty="0"/>
          </a:p>
          <a:p>
            <a:r>
              <a:rPr lang="nl-NL" dirty="0"/>
              <a:t>Volgende week </a:t>
            </a:r>
            <a:r>
              <a:rPr lang="nl-NL" dirty="0">
                <a:sym typeface="Wingdings" panose="05000000000000000000" pitchFamily="2" charset="2"/>
              </a:rPr>
              <a:t> step out of </a:t>
            </a:r>
            <a:r>
              <a:rPr lang="nl-NL" dirty="0" err="1">
                <a:sym typeface="Wingdings" panose="05000000000000000000" pitchFamily="2" charset="2"/>
              </a:rPr>
              <a:t>your</a:t>
            </a:r>
            <a:r>
              <a:rPr lang="nl-NL" dirty="0">
                <a:sym typeface="Wingdings" panose="05000000000000000000" pitchFamily="2" charset="2"/>
              </a:rPr>
              <a:t> comfortzone…</a:t>
            </a:r>
          </a:p>
          <a:p>
            <a:endParaRPr lang="nl-NL" dirty="0">
              <a:sym typeface="Wingdings" panose="05000000000000000000" pitchFamily="2" charset="2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6894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B3E95-CC73-2E0F-999D-B9387E6B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Even een kleine terugblik…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CA10749-471A-0B30-0DB4-A194D73407A3}"/>
              </a:ext>
            </a:extLst>
          </p:cNvPr>
          <p:cNvSpPr txBox="1"/>
          <p:nvPr/>
        </p:nvSpPr>
        <p:spPr>
          <a:xfrm>
            <a:off x="2862011" y="2919481"/>
            <a:ext cx="609700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dirty="0"/>
              <a:t>Wat was het meest waardevolle/leukste/ memorabele moment van je afgelopen stage periode? </a:t>
            </a:r>
          </a:p>
        </p:txBody>
      </p:sp>
    </p:spTree>
    <p:extLst>
      <p:ext uri="{BB962C8B-B14F-4D97-AF65-F5344CB8AC3E}">
        <p14:creationId xmlns:p14="http://schemas.microsoft.com/office/powerpoint/2010/main" val="1613301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A07C8-986F-C688-65E9-BAFA5325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Lesopbouw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2D48861-AE28-C866-969A-C258D896A828}"/>
              </a:ext>
            </a:extLst>
          </p:cNvPr>
          <p:cNvSpPr txBox="1"/>
          <p:nvPr/>
        </p:nvSpPr>
        <p:spPr>
          <a:xfrm>
            <a:off x="985084" y="2233681"/>
            <a:ext cx="869025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/>
              <a:t>Over het algemeen:</a:t>
            </a:r>
          </a:p>
          <a:p>
            <a:endParaRPr lang="nl-NL" sz="2800" b="1" dirty="0"/>
          </a:p>
          <a:p>
            <a:r>
              <a:rPr lang="nl-NL" sz="2800" dirty="0"/>
              <a:t>- Korte(re) uitleg, meer praktische opdrachten tussendoor</a:t>
            </a:r>
          </a:p>
          <a:p>
            <a:r>
              <a:rPr lang="nl-NL" sz="2800" dirty="0"/>
              <a:t>- Jullie eigen inbreng, jaartje verder… meer verantwoordelijkheid…</a:t>
            </a:r>
          </a:p>
          <a:p>
            <a:r>
              <a:rPr lang="nl-NL" sz="2800" dirty="0"/>
              <a:t>- Ruimte om te werken aan je eigen stukken/ </a:t>
            </a:r>
            <a:r>
              <a:rPr lang="nl-NL" sz="2800" dirty="0" err="1"/>
              <a:t>LA’s</a:t>
            </a:r>
            <a:r>
              <a:rPr lang="nl-NL" sz="2800" dirty="0"/>
              <a:t>, ruimte om vragen te stellen </a:t>
            </a:r>
          </a:p>
          <a:p>
            <a:r>
              <a:rPr lang="nl-NL" sz="2800" dirty="0"/>
              <a:t>- Excursies om inspiratie op te doen </a:t>
            </a:r>
          </a:p>
        </p:txBody>
      </p:sp>
    </p:spTree>
    <p:extLst>
      <p:ext uri="{BB962C8B-B14F-4D97-AF65-F5344CB8AC3E}">
        <p14:creationId xmlns:p14="http://schemas.microsoft.com/office/powerpoint/2010/main" val="150207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</a:rPr>
              <a:t>Lesopzet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07568" y="1196753"/>
            <a:ext cx="8003232" cy="4929411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Uitleg lesopbouw vrijetijd komende periode</a:t>
            </a:r>
          </a:p>
          <a:p>
            <a:r>
              <a:rPr lang="nl-NL" dirty="0"/>
              <a:t>Werken aan eerste opdracht</a:t>
            </a:r>
          </a:p>
          <a:p>
            <a:r>
              <a:rPr lang="nl-NL" dirty="0"/>
              <a:t>Verdiepingsvragen </a:t>
            </a:r>
          </a:p>
          <a:p>
            <a:r>
              <a:rPr lang="nl-NL" dirty="0"/>
              <a:t>Uitleg vrije tijd en recreatie / </a:t>
            </a:r>
            <a:r>
              <a:rPr lang="nl-NL" dirty="0" err="1"/>
              <a:t>leisure</a:t>
            </a:r>
            <a:r>
              <a:rPr lang="nl-NL" dirty="0"/>
              <a:t> in de stad</a:t>
            </a:r>
          </a:p>
          <a:p>
            <a:r>
              <a:rPr lang="nl-NL" dirty="0"/>
              <a:t>Beïnvloeden op beleidsniveau</a:t>
            </a:r>
          </a:p>
          <a:p>
            <a:r>
              <a:rPr lang="nl-NL" dirty="0"/>
              <a:t>Verwerkingsopdracht</a:t>
            </a:r>
          </a:p>
          <a:p>
            <a:r>
              <a:rPr lang="nl-NL" dirty="0"/>
              <a:t>Multifunctionele vrijetijdslocaties</a:t>
            </a:r>
          </a:p>
          <a:p>
            <a:r>
              <a:rPr lang="nl-NL" dirty="0"/>
              <a:t>Casus óf …..?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801C36-B35D-B312-38F8-CDBA19620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le</a:t>
            </a: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D579427-70BC-46FD-1BDE-34E18E21570E}"/>
              </a:ext>
            </a:extLst>
          </p:cNvPr>
          <p:cNvSpPr txBox="1"/>
          <p:nvPr/>
        </p:nvSpPr>
        <p:spPr>
          <a:xfrm>
            <a:off x="1333999" y="269992"/>
            <a:ext cx="6480511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995"/>
              </a:spcAft>
            </a:pPr>
            <a:r>
              <a:rPr lang="nl-NL" sz="18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Vrije tijd</a:t>
            </a:r>
          </a:p>
          <a:p>
            <a:pPr>
              <a:lnSpc>
                <a:spcPts val="1800"/>
              </a:lnSpc>
              <a:spcAft>
                <a:spcPts val="995"/>
              </a:spcAft>
            </a:pPr>
            <a:b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Het gebied dat centraal staat bij de specialisatie vrije tijd is het Wagnerplein/Von Weberpark in Tilburg Noord. 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2A211D3-7DDB-3E60-121F-36E1D8678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7854" y="1847063"/>
            <a:ext cx="4976291" cy="42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7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02CC2-15A9-C28C-0D7D-0B9A7EAE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Vraagstuk vanuit de gemeente Tilburg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475372-BC38-5234-035F-ADC3E82AD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995"/>
              </a:spcAft>
            </a:pPr>
            <a: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Vraagstuk gemeente</a:t>
            </a:r>
            <a:b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Hoe kunnen we de branding en toekomst van het Wagnerplein/Von Weberpark in Tilburg Noord versterken, zodat deze locaties zich ontwikkelen tot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aantrekkelijke 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dynamische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plekken die aansluiten bij de </a:t>
            </a:r>
            <a:r>
              <a:rPr lang="nl-NL" sz="1800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behoeften 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 de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diverse gemeenschap(en)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ts val="1800"/>
              </a:lnSpc>
              <a:spcAft>
                <a:spcPts val="995"/>
              </a:spcAft>
            </a:pP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1800"/>
              </a:lnSpc>
              <a:spcAft>
                <a:spcPts val="995"/>
              </a:spcAft>
            </a:pPr>
            <a: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Opdracht voor ons:</a:t>
            </a:r>
            <a:br>
              <a:rPr lang="nl-NL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 met ideeën om de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branding</a:t>
            </a:r>
            <a:r>
              <a:rPr lang="nl-NL" sz="1800" b="1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toekomst 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van het Wagnerplein &amp; Von Weberplein in Tilburg Noord te versterken, zodat deze locaties zich ontwikkelen tot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aantrekkelijke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en </a:t>
            </a:r>
            <a:r>
              <a:rPr lang="nl-NL" sz="1800" b="1" i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dynamische winkel- en verblijfplaatsen </a:t>
            </a:r>
            <a:r>
              <a:rPr lang="nl-NL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die voldoen aan de behoeften van de gemeenschap gedurende de dag / week.</a:t>
            </a:r>
            <a:endParaRPr lang="nl-N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526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3A9D7-663C-217D-6427-0F665A82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</a:rPr>
              <a:t>Opbrengsten van vanochtend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7521F-8E4B-19BF-D26B-E87F45AD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35" y="1357391"/>
            <a:ext cx="8846773" cy="4929411"/>
          </a:xfrm>
        </p:spPr>
        <p:txBody>
          <a:bodyPr/>
          <a:lstStyle/>
          <a:p>
            <a:r>
              <a:rPr lang="nl-NL" dirty="0"/>
              <a:t>Ga samen zitten met je groepje</a:t>
            </a:r>
          </a:p>
          <a:p>
            <a:r>
              <a:rPr lang="nl-NL" dirty="0"/>
              <a:t>Bespreek samen of de opdracht helder is</a:t>
            </a:r>
          </a:p>
          <a:p>
            <a:endParaRPr lang="nl-NL" dirty="0"/>
          </a:p>
          <a:p>
            <a:r>
              <a:rPr lang="nl-NL" dirty="0"/>
              <a:t>Deskresearch:</a:t>
            </a:r>
          </a:p>
          <a:p>
            <a:r>
              <a:rPr lang="nl-NL" dirty="0"/>
              <a:t>Kritische denkvragen</a:t>
            </a:r>
          </a:p>
          <a:p>
            <a:r>
              <a:rPr lang="nl-NL" dirty="0"/>
              <a:t>Meer inzicht in het gebied;</a:t>
            </a:r>
          </a:p>
        </p:txBody>
      </p:sp>
    </p:spTree>
    <p:extLst>
      <p:ext uri="{BB962C8B-B14F-4D97-AF65-F5344CB8AC3E}">
        <p14:creationId xmlns:p14="http://schemas.microsoft.com/office/powerpoint/2010/main" val="359724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2A2CBCB1-8BCA-C745-A7C8-B74E76EC1DB7}"/>
              </a:ext>
            </a:extLst>
          </p:cNvPr>
          <p:cNvGraphicFramePr>
            <a:graphicFrameLocks noGrp="1"/>
          </p:cNvGraphicFramePr>
          <p:nvPr/>
        </p:nvGraphicFramePr>
        <p:xfrm>
          <a:off x="775902" y="142825"/>
          <a:ext cx="6539298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1122">
                  <a:extLst>
                    <a:ext uri="{9D8B030D-6E8A-4147-A177-3AD203B41FA5}">
                      <a16:colId xmlns:a16="http://schemas.microsoft.com/office/drawing/2014/main" val="352462420"/>
                    </a:ext>
                  </a:extLst>
                </a:gridCol>
                <a:gridCol w="5218176">
                  <a:extLst>
                    <a:ext uri="{9D8B030D-6E8A-4147-A177-3AD203B41FA5}">
                      <a16:colId xmlns:a16="http://schemas.microsoft.com/office/drawing/2014/main" val="1088923480"/>
                    </a:ext>
                  </a:extLst>
                </a:gridCol>
              </a:tblGrid>
              <a:tr h="125423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Georgia" panose="02040502050405020303" pitchFamily="18" charset="0"/>
                        </a:rPr>
                        <a:t>Wie</a:t>
                      </a:r>
                      <a:endParaRPr lang="nl-NL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0" dirty="0">
                          <a:solidFill>
                            <a:schemeClr val="tx1"/>
                          </a:solidFill>
                          <a:effectLst/>
                        </a:rPr>
                        <a:t>… heeft hier baat bij?</a:t>
                      </a:r>
                      <a:endParaRPr lang="nl-NL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06990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wordt hierdoor benadeeld?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12224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neemt de beslissing hierover?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432389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worden direct geraakt?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381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>
                        <a:alpha val="3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986507"/>
                  </a:ext>
                </a:extLst>
              </a:tr>
              <a:tr h="1813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Georgia" panose="02040502050405020303" pitchFamily="18" charset="0"/>
                        </a:rPr>
                        <a:t>Wat</a:t>
                      </a:r>
                      <a:endParaRPr lang="nl-NL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… zijn de verschillende standpunten hierover?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85163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zijn de voor- en nadelen?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722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zijn andere mogelijkheden?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16082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is het meest- en minst belangrijk?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59106"/>
                  </a:ext>
                </a:extLst>
              </a:tr>
              <a:tr h="1813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Georgia" panose="02040502050405020303" pitchFamily="18" charset="0"/>
                        </a:rPr>
                        <a:t>Waar</a:t>
                      </a:r>
                      <a:endParaRPr lang="nl-NL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… zien we een soortgelijke situatie?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44325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is de nood het hoogst?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99507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hebben ze dit opgelost?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97672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kunnen we ideeën, informatie en hulp vinden?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14961"/>
                  </a:ext>
                </a:extLst>
              </a:tr>
              <a:tr h="1813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Georgia" panose="02040502050405020303" pitchFamily="18" charset="0"/>
                        </a:rPr>
                        <a:t>Wanneer</a:t>
                      </a:r>
                      <a:endParaRPr lang="nl-NL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is een oplossing acceptabel?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82536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… is een oplossing onacceptabel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045339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weten we of onze oplossing succesvol is?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72979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kunnen we het best actie ondernemen?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094295"/>
                  </a:ext>
                </a:extLst>
              </a:tr>
              <a:tr h="1813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Georgia" panose="02040502050405020303" pitchFamily="18" charset="0"/>
                        </a:rPr>
                        <a:t>Waarom</a:t>
                      </a:r>
                      <a:endParaRPr lang="nl-NL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… is dit een probleem?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935862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is de situatie al zo lang gaande?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252960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effectLst/>
                        </a:rPr>
                        <a:t>… hebben we toegestaan dat dit gebeurde?</a:t>
                      </a:r>
                      <a:endParaRPr lang="nl-N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468845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moeten mensen dit weten?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050966"/>
                  </a:ext>
                </a:extLst>
              </a:tr>
              <a:tr h="18130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Hoe</a:t>
                      </a:r>
                      <a:endParaRPr lang="nl-NL" sz="18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ontdekken we de waarheid hierover?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652658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pakken we dit eerlijk aan?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70911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zien we dit in de toekomst?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026732"/>
                  </a:ext>
                </a:extLst>
              </a:tr>
              <a:tr h="181306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… kunnen we dit ten goede keren?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90" marR="6799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015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2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3A9D7-663C-217D-6427-0F665A82C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>
                <a:solidFill>
                  <a:srgbClr val="7030A0"/>
                </a:solidFill>
              </a:rPr>
              <a:t>Opbrengsten van vanochtend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7521F-8E4B-19BF-D26B-E87F45ADD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35" y="1357391"/>
            <a:ext cx="8846773" cy="4929411"/>
          </a:xfrm>
        </p:spPr>
        <p:txBody>
          <a:bodyPr/>
          <a:lstStyle/>
          <a:p>
            <a:r>
              <a:rPr lang="nl-NL" dirty="0"/>
              <a:t>Ga samen zitten met je groepje</a:t>
            </a:r>
          </a:p>
          <a:p>
            <a:r>
              <a:rPr lang="nl-NL" dirty="0"/>
              <a:t>Bespreek samen of de opdracht helder is</a:t>
            </a:r>
          </a:p>
          <a:p>
            <a:endParaRPr lang="nl-NL" dirty="0"/>
          </a:p>
          <a:p>
            <a:r>
              <a:rPr lang="nl-NL" dirty="0"/>
              <a:t>Deskresearch:</a:t>
            </a:r>
          </a:p>
          <a:p>
            <a:r>
              <a:rPr lang="nl-NL" dirty="0"/>
              <a:t>Meer inzicht in het gebied; wat is de conclusie?</a:t>
            </a:r>
          </a:p>
          <a:p>
            <a:r>
              <a:rPr lang="nl-NL" dirty="0"/>
              <a:t>Welke bronnen gebruik je, wat zijn zaken die hiermee te maken hebben (denk aan; infrastructuur) </a:t>
            </a:r>
          </a:p>
        </p:txBody>
      </p:sp>
    </p:spTree>
    <p:extLst>
      <p:ext uri="{BB962C8B-B14F-4D97-AF65-F5344CB8AC3E}">
        <p14:creationId xmlns:p14="http://schemas.microsoft.com/office/powerpoint/2010/main" val="1548414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1B007C67F9A847839FCBD3555DADE1" ma:contentTypeVersion="9" ma:contentTypeDescription="Een nieuw document maken." ma:contentTypeScope="" ma:versionID="94c5301e9bcdb234dc643f0a885df7e6">
  <xsd:schema xmlns:xsd="http://www.w3.org/2001/XMLSchema" xmlns:xs="http://www.w3.org/2001/XMLSchema" xmlns:p="http://schemas.microsoft.com/office/2006/metadata/properties" xmlns:ns2="5a7baa64-63c8-4e50-b88d-0a2b46a4dc7e" xmlns:ns3="90dad8e8-e9f4-4bab-8d98-c1dd60a18116" targetNamespace="http://schemas.microsoft.com/office/2006/metadata/properties" ma:root="true" ma:fieldsID="fce7b86514503b76a58226c2f9bb08d6" ns2:_="" ns3:_="">
    <xsd:import namespace="5a7baa64-63c8-4e50-b88d-0a2b46a4dc7e"/>
    <xsd:import namespace="90dad8e8-e9f4-4bab-8d98-c1dd60a181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aa64-63c8-4e50-b88d-0a2b46a4dc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ad8e8-e9f4-4bab-8d98-c1dd60a181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9AF9AF-11C6-475B-AFF4-2D2B0A4CEA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7baa64-63c8-4e50-b88d-0a2b46a4dc7e"/>
    <ds:schemaRef ds:uri="90dad8e8-e9f4-4bab-8d98-c1dd60a181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2359</TotalTime>
  <Words>583</Words>
  <Application>Microsoft Office PowerPoint</Application>
  <PresentationFormat>Breedbeeld</PresentationFormat>
  <Paragraphs>86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Georgia</vt:lpstr>
      <vt:lpstr>Times New Roman</vt:lpstr>
      <vt:lpstr>Kantoorthema</vt:lpstr>
      <vt:lpstr>De leefbare stad </vt:lpstr>
      <vt:lpstr>Even een kleine terugblik… </vt:lpstr>
      <vt:lpstr>Lesopbouw </vt:lpstr>
      <vt:lpstr>Lesopzet</vt:lpstr>
      <vt:lpstr>le</vt:lpstr>
      <vt:lpstr>Vraagstuk vanuit de gemeente Tilburg </vt:lpstr>
      <vt:lpstr>Opbrengsten van vanochtend </vt:lpstr>
      <vt:lpstr>PowerPoint-presentatie</vt:lpstr>
      <vt:lpstr>Opbrengsten van vanochtend </vt:lpstr>
      <vt:lpstr>Opbrengsten van vanochtend </vt:lpstr>
      <vt:lpstr>Stof tot nadenken!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Lotte de Laat</cp:lastModifiedBy>
  <cp:revision>8</cp:revision>
  <dcterms:created xsi:type="dcterms:W3CDTF">2021-07-07T07:37:45Z</dcterms:created>
  <dcterms:modified xsi:type="dcterms:W3CDTF">2023-09-14T11:23:09Z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0x0101001F1B007C67F9A847839FCBD3555DADE1</vt:lpwstr>
  </property>
</Properties>
</file>